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5" r:id="rId1"/>
  </p:sldMasterIdLst>
  <p:notesMasterIdLst>
    <p:notesMasterId r:id="rId9"/>
  </p:notesMasterIdLst>
  <p:sldIdLst>
    <p:sldId id="256" r:id="rId2"/>
    <p:sldId id="273" r:id="rId3"/>
    <p:sldId id="318" r:id="rId4"/>
    <p:sldId id="319" r:id="rId5"/>
    <p:sldId id="320" r:id="rId6"/>
    <p:sldId id="321" r:id="rId7"/>
    <p:sldId id="322" r:id="rId8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Cambria" panose="02040503050406030204" pitchFamily="18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A65FC7-F6E9-4321-8C1E-FD139C366C54}" v="23" dt="2024-03-13T10:15:41.6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35" autoAdjust="0"/>
  </p:normalViewPr>
  <p:slideViewPr>
    <p:cSldViewPr>
      <p:cViewPr varScale="1">
        <p:scale>
          <a:sx n="55" d="100"/>
          <a:sy n="55" d="100"/>
        </p:scale>
        <p:origin x="534" y="96"/>
      </p:cViewPr>
      <p:guideLst>
        <p:guide orient="horz" pos="2160"/>
        <p:guide pos="288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dodo, Agus A" userId="7e0b41b2-95c0-44fb-a591-8707edf6eef7" providerId="ADAL" clId="{D1A65FC7-F6E9-4321-8C1E-FD139C366C54}"/>
    <pc:docChg chg="modSld">
      <pc:chgData name="Widodo, Agus A" userId="7e0b41b2-95c0-44fb-a591-8707edf6eef7" providerId="ADAL" clId="{D1A65FC7-F6E9-4321-8C1E-FD139C366C54}" dt="2024-03-13T10:15:42.433" v="26"/>
      <pc:docMkLst>
        <pc:docMk/>
      </pc:docMkLst>
      <pc:sldChg chg="modSp mod">
        <pc:chgData name="Widodo, Agus A" userId="7e0b41b2-95c0-44fb-a591-8707edf6eef7" providerId="ADAL" clId="{D1A65FC7-F6E9-4321-8C1E-FD139C366C54}" dt="2024-03-13T10:15:18.744" v="1" actId="20577"/>
        <pc:sldMkLst>
          <pc:docMk/>
          <pc:sldMk cId="0" sldId="256"/>
        </pc:sldMkLst>
        <pc:spChg chg="mod">
          <ac:chgData name="Widodo, Agus A" userId="7e0b41b2-95c0-44fb-a591-8707edf6eef7" providerId="ADAL" clId="{D1A65FC7-F6E9-4321-8C1E-FD139C366C54}" dt="2024-03-13T10:15:18.744" v="1" actId="20577"/>
          <ac:spMkLst>
            <pc:docMk/>
            <pc:sldMk cId="0" sldId="256"/>
            <ac:spMk id="3" creationId="{00000000-0000-0000-0000-000000000000}"/>
          </ac:spMkLst>
        </pc:spChg>
      </pc:sldChg>
      <pc:sldChg chg="delSp modSp mod delAnim modAnim">
        <pc:chgData name="Widodo, Agus A" userId="7e0b41b2-95c0-44fb-a591-8707edf6eef7" providerId="ADAL" clId="{D1A65FC7-F6E9-4321-8C1E-FD139C366C54}" dt="2024-03-13T10:15:42.433" v="26"/>
        <pc:sldMkLst>
          <pc:docMk/>
          <pc:sldMk cId="1830107230" sldId="273"/>
        </pc:sldMkLst>
        <pc:spChg chg="mod">
          <ac:chgData name="Widodo, Agus A" userId="7e0b41b2-95c0-44fb-a591-8707edf6eef7" providerId="ADAL" clId="{D1A65FC7-F6E9-4321-8C1E-FD139C366C54}" dt="2024-03-13T10:15:36.070" v="23" actId="20577"/>
          <ac:spMkLst>
            <pc:docMk/>
            <pc:sldMk cId="1830107230" sldId="273"/>
            <ac:spMk id="9" creationId="{00000000-0000-0000-0000-000000000000}"/>
          </ac:spMkLst>
        </pc:spChg>
        <pc:spChg chg="del mod">
          <ac:chgData name="Widodo, Agus A" userId="7e0b41b2-95c0-44fb-a591-8707edf6eef7" providerId="ADAL" clId="{D1A65FC7-F6E9-4321-8C1E-FD139C366C54}" dt="2024-03-13T10:15:42.433" v="26"/>
          <ac:spMkLst>
            <pc:docMk/>
            <pc:sldMk cId="1830107230" sldId="273"/>
            <ac:spMk id="10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DA236-6BB5-4589-B6B5-6DE200E47F45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88117F-C338-49CB-987F-EA85EA8A77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699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88117F-C338-49CB-987F-EA85EA8A775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644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55EDE-32EF-230B-60DF-F0B969458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0A0B20-B982-C988-A1EF-1B35D27B1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5E8D1-0A2C-DB2F-D9F3-F42D8363A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8975C-9859-C291-5052-903F154C6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A40B9-3F6D-EA64-6D30-25E7A250A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07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FDF82-7259-974B-40A5-EDF46893C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FAFE16-D8A2-1EB9-7CA3-0AAE1D900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EA7DF-861D-71E0-642A-CA04CF93F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54E76-116C-C239-711A-459C84619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E0E1F-C07E-8687-0132-6CAC1D54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86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458B31-CCA0-E5F0-A67A-CA265688D9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3809AA-B42F-3961-9A07-1894664DC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E9373-1708-6B85-9EF1-0815768F4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E6221-5DD6-CDBD-559B-E02CB4D53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2166B-B7A9-8F76-2C4D-4852787B9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63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BE3CA-DC99-1023-3177-B6F0AABDF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7FCF5-40E9-145E-DBC6-5732D91CD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E37FD-7505-F80F-6203-44AB449E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F14E5-B075-4750-A536-82D79D1F3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1724E-0FEA-FDD3-5121-C9C0B58A5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4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6711A-6726-6446-BA84-9683B0AE5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FEF1F7-CEF6-AB9C-F582-0B7F671F7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3DCE0-58D1-5178-794F-8649E212E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79556-18B8-5C1E-C85C-C9392BC1F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24535-7B96-86CA-844C-B704E594F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FE379-18B1-A30C-8AC4-AC6EFEE51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FDA7E-3937-4639-00AC-E96098636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A6D879-C13F-E511-A409-72838FCDA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6EFA0-B82B-6956-186C-9D4256D00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25B930-397E-B9E7-E47E-EBE8F88DB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80851-E584-23BD-8E81-67CA907A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913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25369-DB42-4698-1ED8-9B83390F8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FF6C3-2DC3-F0B3-3262-1514CC479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0C4045-2639-6B1E-01D1-988A73EC9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497F23-79F1-799E-E8C4-E6AA77F5F2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A7C85-9A43-7F9E-4189-47A9F4F86A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8754E5-272F-DCA2-61D5-E32E2D960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9B1C69-3467-4518-56CF-B86FC7F8E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2EE3CA-5C06-583A-4A49-4F4712CF2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BBFDA-FA15-C18A-2965-8A52F181D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C34DB1-2ECB-0807-CF93-575613636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8F3C30-AEFE-3CE6-D262-06AC9923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93CD8C-E576-8CFF-DB77-139E617A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16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17AF3C-3E80-7563-EF15-264E2A520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E8FBF6-27B0-B935-37B5-1880A5B2B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55EBF5-2D38-048D-060B-CF6BE80BF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067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43081-45EB-DC53-C326-E8722199C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FD975-19DC-42C9-DF3C-946434B08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072535-584A-DF6C-1776-09E35F180B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01D70-068A-7DA4-F636-9A30C019B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19EA8-E9D1-B0AB-8782-23E0E09B1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04EFCF-5E50-EC1A-A07D-3FA42B4DD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4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4BC1-51F3-E251-CFF3-2F8307DAA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AF0052-5277-6956-E0B9-9CD87519B1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3A7F2A-0EEF-FFAC-AF78-9F05C1824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82B6A-786B-EF32-C1A7-12FD71EF8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15C10F-2660-CCEF-AFA6-795D2E017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92E0F-6021-E3F1-BBF9-663EC211D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82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D09EBE-C0EC-43F9-44BA-25D5E2C84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0EC22-CC48-2A26-0D36-40706A5C6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79351-E346-C6BA-0B27-20FBE199F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DFFC3-CC7E-A6E7-2F40-B51EE53ABA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8A78C-43BE-373F-3B30-E3189180D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98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rlesq34/pointnet2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hyperlink" Target="https://github.com/Yarroudh/segment-lidar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HuguesTHOMAS/KPConv-PyTorch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95232" y="2437340"/>
            <a:ext cx="15773400" cy="1700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5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Weekly Meeting : 17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57300" y="4991100"/>
            <a:ext cx="11620500" cy="18897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429768">
              <a:spcAft>
                <a:spcPts val="600"/>
              </a:spcAft>
            </a:pPr>
            <a:r>
              <a:rPr lang="en-GB" sz="376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Ahmad Agus Widodo</a:t>
            </a:r>
          </a:p>
          <a:p>
            <a:pPr defTabSz="429768">
              <a:spcAft>
                <a:spcPts val="600"/>
              </a:spcAft>
            </a:pPr>
            <a:r>
              <a:rPr lang="en-GB" sz="376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PhD Student in Geotechnics Sections</a:t>
            </a:r>
          </a:p>
          <a:p>
            <a:pPr defTabSz="429768">
              <a:spcAft>
                <a:spcPts val="600"/>
              </a:spcAft>
            </a:pPr>
            <a:r>
              <a:rPr lang="en-GB" sz="376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Department of Civil and Environmental Engineering</a:t>
            </a:r>
            <a:endParaRPr lang="en-GB" sz="40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black and grey logo&#10;&#10;Description automatically generated">
            <a:extLst>
              <a:ext uri="{FF2B5EF4-FFF2-40B4-BE49-F238E27FC236}">
                <a16:creationId xmlns:a16="http://schemas.microsoft.com/office/drawing/2014/main" id="{5B75B121-6CFF-E810-5B68-7F4C2FBEBA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2200" y="7796830"/>
            <a:ext cx="3076432" cy="1092016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49CDB83E-7641-78DC-8D28-B9ED8855149D}"/>
              </a:ext>
            </a:extLst>
          </p:cNvPr>
          <p:cNvSpPr txBox="1">
            <a:spLocks/>
          </p:cNvSpPr>
          <p:nvPr/>
        </p:nvSpPr>
        <p:spPr>
          <a:xfrm>
            <a:off x="9901463" y="8894746"/>
            <a:ext cx="7215056" cy="395775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859536">
              <a:buNone/>
            </a:pPr>
            <a:r>
              <a:rPr lang="en-GB" sz="1786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This PhD is funded by Indonesian Endowment Funds for Education (LPDP)</a:t>
            </a:r>
          </a:p>
          <a:p>
            <a:pPr marL="457200" indent="-457200">
              <a:buFont typeface="Arial" pitchFamily="34" charset="0"/>
              <a:buAutoNum type="arabicPeriod"/>
            </a:pPr>
            <a:endParaRPr lang="en-GB" sz="19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E86B77F-9F19-8396-1424-5CE1DE31F294}"/>
              </a:ext>
            </a:extLst>
          </p:cNvPr>
          <p:cNvSpPr txBox="1">
            <a:spLocks/>
          </p:cNvSpPr>
          <p:nvPr/>
        </p:nvSpPr>
        <p:spPr>
          <a:xfrm>
            <a:off x="1257300" y="7796829"/>
            <a:ext cx="10241367" cy="10920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859536">
              <a:spcBef>
                <a:spcPts val="940"/>
              </a:spcBef>
            </a:pPr>
            <a:r>
              <a:rPr lang="en-GB" sz="3008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Supervisors: </a:t>
            </a:r>
          </a:p>
          <a:p>
            <a:pPr marL="429768" indent="-429768" algn="l" defTabSz="859536">
              <a:spcBef>
                <a:spcPts val="940"/>
              </a:spcBef>
              <a:buFont typeface="Arial" panose="020B0604020202020204" pitchFamily="34" charset="0"/>
              <a:buAutoNum type="arabicPeriod"/>
            </a:pPr>
            <a:r>
              <a:rPr lang="en-GB" sz="3008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Dr Truong Le (Geotechnic Sections)</a:t>
            </a:r>
          </a:p>
          <a:p>
            <a:pPr marL="429768" indent="-429768" algn="l" defTabSz="859536">
              <a:spcBef>
                <a:spcPts val="940"/>
              </a:spcBef>
              <a:buFont typeface="Arial" panose="020B0604020202020204" pitchFamily="34" charset="0"/>
              <a:buAutoNum type="arabicPeriod"/>
            </a:pPr>
            <a:r>
              <a:rPr lang="en-GB" sz="3008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Dr Philippa J Mason (</a:t>
            </a:r>
            <a:r>
              <a:rPr lang="en-GB" sz="3008" kern="12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Royal School of Mines)</a:t>
            </a:r>
            <a:endParaRPr lang="en-GB" sz="3008" kern="12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endParaRPr lang="en-GB" sz="32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Imperial College London Logo PNG Vector (SVG) Free Download">
            <a:extLst>
              <a:ext uri="{FF2B5EF4-FFF2-40B4-BE49-F238E27FC236}">
                <a16:creationId xmlns:a16="http://schemas.microsoft.com/office/drawing/2014/main" id="{A7E7221A-E5A7-660F-47E9-5CD362DE5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342900"/>
            <a:ext cx="3656464" cy="962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527139" y="965199"/>
            <a:ext cx="7792472" cy="1316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5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Outline</a:t>
            </a:r>
            <a:endParaRPr lang="en-US" sz="55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02785" y="3523035"/>
            <a:ext cx="740064" cy="616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051560">
              <a:lnSpc>
                <a:spcPts val="5152"/>
              </a:lnSpc>
              <a:spcAft>
                <a:spcPts val="600"/>
              </a:spcAft>
            </a:pPr>
            <a:r>
              <a:rPr lang="en-US" sz="4000" kern="12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01</a:t>
            </a:r>
            <a:endParaRPr lang="en-US" sz="400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02785" y="4549911"/>
            <a:ext cx="740064" cy="616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051560">
              <a:lnSpc>
                <a:spcPts val="5152"/>
              </a:lnSpc>
              <a:spcAft>
                <a:spcPts val="600"/>
              </a:spcAft>
            </a:pPr>
            <a:r>
              <a:rPr lang="en-US" sz="4000" kern="12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02</a:t>
            </a:r>
            <a:endParaRPr lang="en-US" sz="400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466084" y="3523035"/>
            <a:ext cx="6003453" cy="6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051560">
              <a:lnSpc>
                <a:spcPts val="5151"/>
              </a:lnSpc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Learning From Handbook</a:t>
            </a:r>
            <a:endParaRPr lang="en-US" sz="40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107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57A77E5B-F00B-3AC4-D5C2-0ECF28255D30}"/>
              </a:ext>
            </a:extLst>
          </p:cNvPr>
          <p:cNvSpPr txBox="1"/>
          <p:nvPr/>
        </p:nvSpPr>
        <p:spPr>
          <a:xfrm>
            <a:off x="1524000" y="266700"/>
            <a:ext cx="15922661" cy="12665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5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Learning from Previous Developed Methods</a:t>
            </a:r>
            <a:endParaRPr lang="en-US" sz="55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6B454A-2B95-FF3E-626E-A3C986E3D596}"/>
              </a:ext>
            </a:extLst>
          </p:cNvPr>
          <p:cNvSpPr txBox="1"/>
          <p:nvPr/>
        </p:nvSpPr>
        <p:spPr>
          <a:xfrm>
            <a:off x="1524000" y="2552700"/>
            <a:ext cx="15392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PointNet</a:t>
            </a: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: Deep Learning on Point Sets for 3D Classification and Segmentation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LiDAR Automatic Unsupervised Segmentation using Segment-Anything Model (SAM) from Meta AI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KPConv: Flexible and Deformable Convolution for Point Clouds</a:t>
            </a:r>
          </a:p>
        </p:txBody>
      </p:sp>
    </p:spTree>
    <p:extLst>
      <p:ext uri="{BB962C8B-B14F-4D97-AF65-F5344CB8AC3E}">
        <p14:creationId xmlns:p14="http://schemas.microsoft.com/office/powerpoint/2010/main" val="933177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5A309476-F397-3CEF-0888-9CCD519D6144}"/>
              </a:ext>
            </a:extLst>
          </p:cNvPr>
          <p:cNvSpPr txBox="1"/>
          <p:nvPr/>
        </p:nvSpPr>
        <p:spPr>
          <a:xfrm>
            <a:off x="779060" y="266700"/>
            <a:ext cx="3411940" cy="12665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000" b="1" kern="12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Pointnet</a:t>
            </a:r>
            <a:endParaRPr lang="en-US" sz="50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2417A24-72FC-170C-168B-F765AE151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8490" y="863205"/>
            <a:ext cx="11327926" cy="474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96329D-3816-E55C-176C-3821B005617F}"/>
              </a:ext>
            </a:extLst>
          </p:cNvPr>
          <p:cNvSpPr txBox="1"/>
          <p:nvPr/>
        </p:nvSpPr>
        <p:spPr>
          <a:xfrm>
            <a:off x="765423" y="1722266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Result: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E46ED8-FE0B-8541-5317-981E05637917}"/>
              </a:ext>
            </a:extLst>
          </p:cNvPr>
          <p:cNvSpPr txBox="1"/>
          <p:nvPr/>
        </p:nvSpPr>
        <p:spPr>
          <a:xfrm>
            <a:off x="765423" y="6926240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Keywords: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B612A7-AE01-FD11-6A93-D270F168D656}"/>
              </a:ext>
            </a:extLst>
          </p:cNvPr>
          <p:cNvSpPr txBox="1"/>
          <p:nvPr/>
        </p:nvSpPr>
        <p:spPr>
          <a:xfrm>
            <a:off x="3290248" y="7062179"/>
            <a:ext cx="14020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Tensorflow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The method can be applied for part segmentation and semantic  segmentation to classify objects</a:t>
            </a:r>
          </a:p>
          <a:p>
            <a:pPr marL="342900" indent="-342900" algn="just">
              <a:buAutoNum type="arabicPeriod"/>
            </a:pPr>
            <a:r>
              <a:rPr lang="en-GB" sz="3600" b="0" i="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The paper indicates that performance saturates around 1K points, suggesting a potential limitation in dealing with very large point sets. 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46D52A-6A81-C65C-21E5-89343BE5A997}"/>
              </a:ext>
            </a:extLst>
          </p:cNvPr>
          <p:cNvSpPr txBox="1"/>
          <p:nvPr/>
        </p:nvSpPr>
        <p:spPr>
          <a:xfrm>
            <a:off x="3292523" y="5725911"/>
            <a:ext cx="1402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hlinkClick r:id="rId3"/>
              </a:rPr>
              <a:t>charlesq34/pointnet2: </a:t>
            </a:r>
            <a:r>
              <a:rPr lang="en-GB" sz="3600" dirty="0" err="1">
                <a:hlinkClick r:id="rId3"/>
              </a:rPr>
              <a:t>PointNet</a:t>
            </a:r>
            <a:r>
              <a:rPr lang="en-GB" sz="3600" dirty="0">
                <a:hlinkClick r:id="rId3"/>
              </a:rPr>
              <a:t>++: Deep Hierarchical Feature Learning on Point Sets in a Metric Space (github.com)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EF79F-E1EA-DFE0-1528-FE5615A7AE58}"/>
              </a:ext>
            </a:extLst>
          </p:cNvPr>
          <p:cNvSpPr txBox="1"/>
          <p:nvPr/>
        </p:nvSpPr>
        <p:spPr>
          <a:xfrm>
            <a:off x="779060" y="5821713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Github</a:t>
            </a: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:</a:t>
            </a:r>
          </a:p>
        </p:txBody>
      </p:sp>
    </p:spTree>
    <p:extLst>
      <p:ext uri="{BB962C8B-B14F-4D97-AF65-F5344CB8AC3E}">
        <p14:creationId xmlns:p14="http://schemas.microsoft.com/office/powerpoint/2010/main" val="2817921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1DFD9C71-3052-B69E-25A7-49BE4BE2F6C6}"/>
              </a:ext>
            </a:extLst>
          </p:cNvPr>
          <p:cNvSpPr txBox="1"/>
          <p:nvPr/>
        </p:nvSpPr>
        <p:spPr>
          <a:xfrm>
            <a:off x="779060" y="266700"/>
            <a:ext cx="5926540" cy="1251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0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Segment Lidar</a:t>
            </a:r>
            <a:endParaRPr lang="en-US" sz="50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2024-03-07 18-50-13">
            <a:hlinkClick r:id="" action="ppaction://media"/>
            <a:extLst>
              <a:ext uri="{FF2B5EF4-FFF2-40B4-BE49-F238E27FC236}">
                <a16:creationId xmlns:a16="http://schemas.microsoft.com/office/drawing/2014/main" id="{A95EC8B2-587A-D530-599F-5C479825BF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6107" t="2714" r="3817" b="6362"/>
          <a:stretch/>
        </p:blipFill>
        <p:spPr>
          <a:xfrm>
            <a:off x="5873087" y="1398238"/>
            <a:ext cx="9662615" cy="5486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6EF442-25C8-1D7A-9FCC-FFA080DA316A}"/>
              </a:ext>
            </a:extLst>
          </p:cNvPr>
          <p:cNvSpPr txBox="1"/>
          <p:nvPr/>
        </p:nvSpPr>
        <p:spPr>
          <a:xfrm>
            <a:off x="765423" y="1722266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Result: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549F1F-20B2-BDC6-1ED0-A54728243CA6}"/>
              </a:ext>
            </a:extLst>
          </p:cNvPr>
          <p:cNvSpPr txBox="1"/>
          <p:nvPr/>
        </p:nvSpPr>
        <p:spPr>
          <a:xfrm>
            <a:off x="762000" y="8241568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Keywords: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D4BB04-F283-AAF6-FE5E-A03E6293489B}"/>
              </a:ext>
            </a:extLst>
          </p:cNvPr>
          <p:cNvSpPr txBox="1"/>
          <p:nvPr/>
        </p:nvSpPr>
        <p:spPr>
          <a:xfrm>
            <a:off x="3200400" y="8241568"/>
            <a:ext cx="1402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Pytorch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There is no paper found for this method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3DB7BB-AED9-9C9E-2E18-D8494C79E434}"/>
              </a:ext>
            </a:extLst>
          </p:cNvPr>
          <p:cNvSpPr txBox="1"/>
          <p:nvPr/>
        </p:nvSpPr>
        <p:spPr>
          <a:xfrm>
            <a:off x="779060" y="7364404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Github</a:t>
            </a: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B1A107-7309-EC86-9FCE-6FC6ABAE2ABF}"/>
              </a:ext>
            </a:extLst>
          </p:cNvPr>
          <p:cNvSpPr txBox="1"/>
          <p:nvPr/>
        </p:nvSpPr>
        <p:spPr>
          <a:xfrm>
            <a:off x="3276600" y="7364403"/>
            <a:ext cx="144018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 err="1">
                <a:latin typeface="Cambria" panose="02040503050406030204" pitchFamily="18" charset="0"/>
                <a:ea typeface="Cambria" panose="02040503050406030204" pitchFamily="18" charset="0"/>
                <a:hlinkClick r:id="rId5"/>
              </a:rPr>
              <a:t>Yarroudh</a:t>
            </a:r>
            <a:r>
              <a:rPr lang="en-GB" sz="2800" dirty="0">
                <a:latin typeface="Cambria" panose="02040503050406030204" pitchFamily="18" charset="0"/>
                <a:ea typeface="Cambria" panose="02040503050406030204" pitchFamily="18" charset="0"/>
                <a:hlinkClick r:id="rId5"/>
              </a:rPr>
              <a:t>/segment-lidar: Python package for segmenting LiDAR data using Segment-Anything Model (SAM) from Meta AI. (github.com)</a:t>
            </a:r>
            <a:endParaRPr lang="en-GB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172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1DFD9C71-3052-B69E-25A7-49BE4BE2F6C6}"/>
              </a:ext>
            </a:extLst>
          </p:cNvPr>
          <p:cNvSpPr txBox="1"/>
          <p:nvPr/>
        </p:nvSpPr>
        <p:spPr>
          <a:xfrm>
            <a:off x="779060" y="266700"/>
            <a:ext cx="5926540" cy="1251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0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KP Conv</a:t>
            </a:r>
            <a:endParaRPr lang="en-US" sz="50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6EF442-25C8-1D7A-9FCC-FFA080DA316A}"/>
              </a:ext>
            </a:extLst>
          </p:cNvPr>
          <p:cNvSpPr txBox="1"/>
          <p:nvPr/>
        </p:nvSpPr>
        <p:spPr>
          <a:xfrm>
            <a:off x="765423" y="1722266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Result: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549F1F-20B2-BDC6-1ED0-A54728243CA6}"/>
              </a:ext>
            </a:extLst>
          </p:cNvPr>
          <p:cNvSpPr txBox="1"/>
          <p:nvPr/>
        </p:nvSpPr>
        <p:spPr>
          <a:xfrm>
            <a:off x="762000" y="8241568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Keywords: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D4BB04-F283-AAF6-FE5E-A03E6293489B}"/>
              </a:ext>
            </a:extLst>
          </p:cNvPr>
          <p:cNvSpPr txBox="1"/>
          <p:nvPr/>
        </p:nvSpPr>
        <p:spPr>
          <a:xfrm>
            <a:off x="3200400" y="8241568"/>
            <a:ext cx="14020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Pytorch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RGB Datasets</a:t>
            </a:r>
          </a:p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3600">
                <a:latin typeface="Cambria" panose="02040503050406030204" pitchFamily="18" charset="0"/>
                <a:ea typeface="Cambria" panose="02040503050406030204" pitchFamily="18" charset="0"/>
              </a:rPr>
              <a:t>Indoor application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3DB7BB-AED9-9C9E-2E18-D8494C79E434}"/>
              </a:ext>
            </a:extLst>
          </p:cNvPr>
          <p:cNvSpPr txBox="1"/>
          <p:nvPr/>
        </p:nvSpPr>
        <p:spPr>
          <a:xfrm>
            <a:off x="779060" y="7364404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Github</a:t>
            </a: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B1A107-7309-EC86-9FCE-6FC6ABAE2ABF}"/>
              </a:ext>
            </a:extLst>
          </p:cNvPr>
          <p:cNvSpPr txBox="1"/>
          <p:nvPr/>
        </p:nvSpPr>
        <p:spPr>
          <a:xfrm>
            <a:off x="3276600" y="7364403"/>
            <a:ext cx="14401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 err="1">
                <a:hlinkClick r:id="rId2"/>
              </a:rPr>
              <a:t>HuguesTHOMAS</a:t>
            </a:r>
            <a:r>
              <a:rPr lang="en-GB" sz="2800" dirty="0">
                <a:hlinkClick r:id="rId2"/>
              </a:rPr>
              <a:t>/KPConv-</a:t>
            </a:r>
            <a:r>
              <a:rPr lang="en-GB" sz="2800" dirty="0" err="1">
                <a:hlinkClick r:id="rId2"/>
              </a:rPr>
              <a:t>PyTorch</a:t>
            </a:r>
            <a:r>
              <a:rPr lang="en-GB" sz="2800" dirty="0">
                <a:hlinkClick r:id="rId2"/>
              </a:rPr>
              <a:t>: Kernel Point Convolution implemented in </a:t>
            </a:r>
            <a:r>
              <a:rPr lang="en-GB" sz="2800" dirty="0" err="1">
                <a:hlinkClick r:id="rId2"/>
              </a:rPr>
              <a:t>PyTorch</a:t>
            </a:r>
            <a:r>
              <a:rPr lang="en-GB" sz="2800" dirty="0">
                <a:hlinkClick r:id="rId2"/>
              </a:rPr>
              <a:t> (github.com)</a:t>
            </a:r>
            <a:endParaRPr lang="en-GB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659333-D043-8303-BCAA-BB4B8C846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527373"/>
            <a:ext cx="5410202" cy="676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76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7A4F2123-18AD-DEC7-C83B-7CF0B1ACAEB1}"/>
              </a:ext>
            </a:extLst>
          </p:cNvPr>
          <p:cNvSpPr txBox="1"/>
          <p:nvPr/>
        </p:nvSpPr>
        <p:spPr>
          <a:xfrm>
            <a:off x="779060" y="266700"/>
            <a:ext cx="5926540" cy="1251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0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Future Direction</a:t>
            </a:r>
            <a:endParaRPr lang="en-US" sz="50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D7109F-C727-8B38-7FF1-C89883B9B2E2}"/>
              </a:ext>
            </a:extLst>
          </p:cNvPr>
          <p:cNvSpPr txBox="1"/>
          <p:nvPr/>
        </p:nvSpPr>
        <p:spPr>
          <a:xfrm>
            <a:off x="1371600" y="2095500"/>
            <a:ext cx="15087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Segmentation process can work properly after labelling the data</a:t>
            </a:r>
          </a:p>
          <a:p>
            <a:pPr marL="742950" indent="-74295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Labelling process includes acquiring the datasets from ground occurrence</a:t>
            </a:r>
          </a:p>
          <a:p>
            <a:pPr marL="742950" indent="-74295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It is necessary find point cloud datasets containing information of landslide along embankment system</a:t>
            </a:r>
          </a:p>
        </p:txBody>
      </p:sp>
    </p:spTree>
    <p:extLst>
      <p:ext uri="{BB962C8B-B14F-4D97-AF65-F5344CB8AC3E}">
        <p14:creationId xmlns:p14="http://schemas.microsoft.com/office/powerpoint/2010/main" val="2707237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2862</TotalTime>
  <Words>274</Words>
  <Application>Microsoft Office PowerPoint</Application>
  <PresentationFormat>Custom</PresentationFormat>
  <Paragraphs>44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 Light</vt:lpstr>
      <vt:lpstr>Cambria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Minimal Gradient Professional Human Resources Presentation</dc:title>
  <dc:creator>Widodo, Agus A</dc:creator>
  <cp:lastModifiedBy>Widodo, Agus A</cp:lastModifiedBy>
  <cp:revision>25</cp:revision>
  <dcterms:created xsi:type="dcterms:W3CDTF">2006-08-16T00:00:00Z</dcterms:created>
  <dcterms:modified xsi:type="dcterms:W3CDTF">2024-03-13T10:15:58Z</dcterms:modified>
  <dc:identifier>DAF-KaTe-A0</dc:identifier>
</cp:coreProperties>
</file>

<file path=docProps/thumbnail.jpeg>
</file>